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354331-F4DB-49F2-4EBE-3D36EC86A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84647D-EFA1-EAD3-BAA2-DB6AB010E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9D863E-14B6-77A3-1F07-1C86ED7E8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A1BF1A-04FE-F985-2DF1-8FB2A933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606B4D-0C27-7307-46CC-23849E3F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62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4187A-E721-711F-12BA-20400ADA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4796D12-DEFE-CE67-B5B5-0D4743A91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7F7086-0869-9993-D6E0-A4A59A93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78A609-682D-F247-218C-072F25AB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AE0B71-55A3-F23F-98F0-42342B5C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86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DCF1A54-9107-B727-DF05-E47B1D38E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3A3CA0F-DC99-A72A-3AFD-652CEC817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CBB4BA-55A2-0F12-8038-967230C6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2E8FC9-DA01-CE33-F2F6-9221BF2C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218CAB-8D66-E0EF-B182-F9FF97AA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2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9D652E-2259-AD27-0989-F30920D6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EBBE07-EB7B-6473-8ECB-3ECB10CBB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DCD7D0-3C76-B984-42C6-D11023FC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A178EA-1777-87F5-5C94-711EB7ED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BFE6FE-1591-D2F5-108E-620A4EA1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11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224D1B-7EDD-E297-23F5-AE62E5D1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A56AF1-E3DB-6D3D-6E51-B82AA18E4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1E1B23-38AA-D771-E23D-7271B146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150A73-5650-EB77-0FF7-4E5F0F203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59F039-ED2C-E2FB-585B-F973CB05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6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41C61-D72E-6B91-F937-E79EC4B7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1482C9-69E3-6806-7DD0-5E650397C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657E62-9DC4-3491-F5CE-D5A56F580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F4BAA0B-C899-1B68-B1A3-3B6ABD09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4ABDA4-353B-B195-2E37-23166EA3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1A927CB-07A3-E9D3-F0EA-40A0AC2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68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CEBC9D-21CD-634F-30A2-87D50451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8F87F5-97D7-09B4-8257-2528EB9B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F0E3A5-24B3-8471-BDFB-EFC0A9670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FBE06BB-5241-E66C-87A9-77630D50C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366B336-1A0C-5F55-82E0-7CF0783EA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661E6C-D17B-67B8-F74A-B5027F8E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BF1A9A5-26DA-0627-1DE9-129A849E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008E79E-83C9-2431-1E91-9139EE79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256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BE0406-8CB6-391C-2AC9-5E5418ED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49946E3-7682-D8DB-1615-5F45D81FB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55F9D83-59B3-22A3-F818-A4D12DD0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D6BD16F-94A6-EDA4-6FCF-5FA91AA5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86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AEBAE00-EA03-01AB-4582-E1F8B5B0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8CB7CFE-4C08-03FB-6953-CC72A48F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1FB770-F049-2574-F86D-317CAC21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04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0D239D-952E-72EB-9F5F-7CE2FB9C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90CBEE-F85B-33F4-0F92-AD60EF846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732C261-8CA8-5360-721C-D154EFA15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77E7B7-4BB9-DA7B-330F-2C23659F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6A8437-2F1F-B85E-BBED-CAD0B44D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D27C68-805E-9E95-BF62-A48A6C67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716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7E3957-22F5-2FA5-C0E8-CA79E917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3F803DD-CA2C-F25C-03E5-7793A66D9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3F03E2-22C4-962E-0DAF-898664A34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19417E-1ADE-87BB-835F-99CD3D33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679C89-6750-87A2-E5DB-7DEFD35E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F40F46A-05C8-6F64-70F2-BD70D7D7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77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DE58536-81C1-7C83-CCA6-227A8630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42771D-640B-77C5-2ECE-61FD2885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FB2C4C-16CD-DE95-3C2B-8395D78AD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6C877-26FA-4C83-B003-CE047872374F}" type="datetimeFigureOut">
              <a:rPr lang="nb-NO" smtClean="0"/>
              <a:t>30.07.2022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0EFF63-C571-8042-B7CA-059EA3A2A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8D5CB6-53F3-0B10-CD0C-906CDC8FA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5ECB-94EF-4557-997A-3DB870B1D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906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D78265-AF5D-20EF-36E9-EB5173ACF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220726 -0730 </a:t>
            </a:r>
            <a:br>
              <a:rPr lang="nb-NO" dirty="0"/>
            </a:br>
            <a:r>
              <a:rPr lang="nb-NO" dirty="0"/>
              <a:t>Tjugums Fjærland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9AAE253-678A-A41F-29EE-3F6400EA7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110796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0">
            <a:extLst>
              <a:ext uri="{FF2B5EF4-FFF2-40B4-BE49-F238E27FC236}">
                <a16:creationId xmlns:a16="http://schemas.microsoft.com/office/drawing/2014/main" id="{78D958EA-3588-4CC8-10B8-FB36A382F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1">
            <a:extLst>
              <a:ext uri="{FF2B5EF4-FFF2-40B4-BE49-F238E27FC236}">
                <a16:creationId xmlns:a16="http://schemas.microsoft.com/office/drawing/2014/main" id="{A89F3055-1C5B-00D2-6182-047D01327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2">
            <a:extLst>
              <a:ext uri="{FF2B5EF4-FFF2-40B4-BE49-F238E27FC236}">
                <a16:creationId xmlns:a16="http://schemas.microsoft.com/office/drawing/2014/main" id="{B8621FCD-9FF4-3425-55F4-3CCD3D3B2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3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3">
            <a:extLst>
              <a:ext uri="{FF2B5EF4-FFF2-40B4-BE49-F238E27FC236}">
                <a16:creationId xmlns:a16="http://schemas.microsoft.com/office/drawing/2014/main" id="{5259482E-0811-4B14-B918-B3CBB4AA4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10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4">
            <a:extLst>
              <a:ext uri="{FF2B5EF4-FFF2-40B4-BE49-F238E27FC236}">
                <a16:creationId xmlns:a16="http://schemas.microsoft.com/office/drawing/2014/main" id="{2A0EC8FB-A290-7F97-BA5B-83B609EAB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5">
            <a:extLst>
              <a:ext uri="{FF2B5EF4-FFF2-40B4-BE49-F238E27FC236}">
                <a16:creationId xmlns:a16="http://schemas.microsoft.com/office/drawing/2014/main" id="{38CEC44D-8214-E74B-612A-0125F3BF0B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1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6">
            <a:extLst>
              <a:ext uri="{FF2B5EF4-FFF2-40B4-BE49-F238E27FC236}">
                <a16:creationId xmlns:a16="http://schemas.microsoft.com/office/drawing/2014/main" id="{D8716DD9-2CF2-446A-2AE4-8A2AF376F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6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7">
            <a:extLst>
              <a:ext uri="{FF2B5EF4-FFF2-40B4-BE49-F238E27FC236}">
                <a16:creationId xmlns:a16="http://schemas.microsoft.com/office/drawing/2014/main" id="{B96471BB-3E9F-9B11-C63C-1A8BBB865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4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8">
            <a:extLst>
              <a:ext uri="{FF2B5EF4-FFF2-40B4-BE49-F238E27FC236}">
                <a16:creationId xmlns:a16="http://schemas.microsoft.com/office/drawing/2014/main" id="{694E173C-A41A-07F7-DCB4-DF5A40877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9">
            <a:extLst>
              <a:ext uri="{FF2B5EF4-FFF2-40B4-BE49-F238E27FC236}">
                <a16:creationId xmlns:a16="http://schemas.microsoft.com/office/drawing/2014/main" id="{97C9ACCF-C98C-73D0-7DB6-A5822994D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9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1">
            <a:extLst>
              <a:ext uri="{FF2B5EF4-FFF2-40B4-BE49-F238E27FC236}">
                <a16:creationId xmlns:a16="http://schemas.microsoft.com/office/drawing/2014/main" id="{2BD184B6-1055-0B7E-638D-6B7BC9169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0">
            <a:extLst>
              <a:ext uri="{FF2B5EF4-FFF2-40B4-BE49-F238E27FC236}">
                <a16:creationId xmlns:a16="http://schemas.microsoft.com/office/drawing/2014/main" id="{EA972D52-F086-A176-074C-B68E13A57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1">
            <a:extLst>
              <a:ext uri="{FF2B5EF4-FFF2-40B4-BE49-F238E27FC236}">
                <a16:creationId xmlns:a16="http://schemas.microsoft.com/office/drawing/2014/main" id="{C164EE7D-D35D-D25B-8B30-C1ED5566E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2">
            <a:extLst>
              <a:ext uri="{FF2B5EF4-FFF2-40B4-BE49-F238E27FC236}">
                <a16:creationId xmlns:a16="http://schemas.microsoft.com/office/drawing/2014/main" id="{D865B00D-D82B-09E5-49B3-A1E244A4E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3">
            <a:extLst>
              <a:ext uri="{FF2B5EF4-FFF2-40B4-BE49-F238E27FC236}">
                <a16:creationId xmlns:a16="http://schemas.microsoft.com/office/drawing/2014/main" id="{AE6CA20C-7BAF-8ADB-524A-40104BEF3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4">
            <a:extLst>
              <a:ext uri="{FF2B5EF4-FFF2-40B4-BE49-F238E27FC236}">
                <a16:creationId xmlns:a16="http://schemas.microsoft.com/office/drawing/2014/main" id="{6C969AED-4758-981D-5726-529609B7C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5">
            <a:extLst>
              <a:ext uri="{FF2B5EF4-FFF2-40B4-BE49-F238E27FC236}">
                <a16:creationId xmlns:a16="http://schemas.microsoft.com/office/drawing/2014/main" id="{FC47261B-2B5F-14F6-426E-8802DBB6D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2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6">
            <a:extLst>
              <a:ext uri="{FF2B5EF4-FFF2-40B4-BE49-F238E27FC236}">
                <a16:creationId xmlns:a16="http://schemas.microsoft.com/office/drawing/2014/main" id="{104FB3FB-C366-7338-38AF-DA2DA0E0C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9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7">
            <a:extLst>
              <a:ext uri="{FF2B5EF4-FFF2-40B4-BE49-F238E27FC236}">
                <a16:creationId xmlns:a16="http://schemas.microsoft.com/office/drawing/2014/main" id="{26CE8291-2227-1EC6-0AD3-EC49EF784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8">
            <a:extLst>
              <a:ext uri="{FF2B5EF4-FFF2-40B4-BE49-F238E27FC236}">
                <a16:creationId xmlns:a16="http://schemas.microsoft.com/office/drawing/2014/main" id="{38AD61E0-929E-5373-163C-0C4DE13434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9">
            <a:extLst>
              <a:ext uri="{FF2B5EF4-FFF2-40B4-BE49-F238E27FC236}">
                <a16:creationId xmlns:a16="http://schemas.microsoft.com/office/drawing/2014/main" id="{DCBACAD7-E608-3C51-B885-9279E687C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2">
            <a:extLst>
              <a:ext uri="{FF2B5EF4-FFF2-40B4-BE49-F238E27FC236}">
                <a16:creationId xmlns:a16="http://schemas.microsoft.com/office/drawing/2014/main" id="{587807DD-E9BD-3BB1-283C-92ECCD02E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0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30">
            <a:extLst>
              <a:ext uri="{FF2B5EF4-FFF2-40B4-BE49-F238E27FC236}">
                <a16:creationId xmlns:a16="http://schemas.microsoft.com/office/drawing/2014/main" id="{E5C2DA26-7152-AEE5-0A2D-B3E42E13B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4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4">
            <a:extLst>
              <a:ext uri="{FF2B5EF4-FFF2-40B4-BE49-F238E27FC236}">
                <a16:creationId xmlns:a16="http://schemas.microsoft.com/office/drawing/2014/main" id="{DCFA6762-CFFA-C4D5-5B52-FFE299032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5">
            <a:extLst>
              <a:ext uri="{FF2B5EF4-FFF2-40B4-BE49-F238E27FC236}">
                <a16:creationId xmlns:a16="http://schemas.microsoft.com/office/drawing/2014/main" id="{2926C9C4-2C4F-92FE-5DBE-36CF3EF07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6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6">
            <a:extLst>
              <a:ext uri="{FF2B5EF4-FFF2-40B4-BE49-F238E27FC236}">
                <a16:creationId xmlns:a16="http://schemas.microsoft.com/office/drawing/2014/main" id="{FBF9EAA1-0A5F-4CC8-2B87-5B938DFBE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5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7">
            <a:extLst>
              <a:ext uri="{FF2B5EF4-FFF2-40B4-BE49-F238E27FC236}">
                <a16:creationId xmlns:a16="http://schemas.microsoft.com/office/drawing/2014/main" id="{F075DB7B-B6FC-E242-4E70-A4F2F97D1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9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8">
            <a:extLst>
              <a:ext uri="{FF2B5EF4-FFF2-40B4-BE49-F238E27FC236}">
                <a16:creationId xmlns:a16="http://schemas.microsoft.com/office/drawing/2014/main" id="{8278A4EB-946D-062B-24C8-C2C0AE1346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7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9">
            <a:extLst>
              <a:ext uri="{FF2B5EF4-FFF2-40B4-BE49-F238E27FC236}">
                <a16:creationId xmlns:a16="http://schemas.microsoft.com/office/drawing/2014/main" id="{1259E33B-DF2D-EC1B-8D73-24765CA8A2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9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30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220726 -0730  Tjugums Fjærland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220726 -0730  Tjugums Fjærland</dc:title>
  <dc:creator>CMC Partners</dc:creator>
  <cp:lastModifiedBy>CMC Partners</cp:lastModifiedBy>
  <cp:revision>1</cp:revision>
  <dcterms:created xsi:type="dcterms:W3CDTF">2022-07-30T10:24:34Z</dcterms:created>
  <dcterms:modified xsi:type="dcterms:W3CDTF">2022-07-30T10:25:20Z</dcterms:modified>
</cp:coreProperties>
</file>